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54B8-BBAB-424C-A5DE-5B4CD50653DD}" type="datetimeFigureOut">
              <a:rPr lang="nl-NL" smtClean="0"/>
              <a:t>29-5-2018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0B91-549F-4291-9349-87594CEFB6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72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654B8-BBAB-424C-A5DE-5B4CD50653DD}" type="datetimeFigureOut">
              <a:rPr lang="nl-NL" smtClean="0"/>
              <a:t>29-5-2018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E0B91-549F-4291-9349-87594CEFB6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136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7200" u="sng" smtClean="0">
                <a:solidFill>
                  <a:schemeClr val="bg1"/>
                </a:solidFill>
              </a:rPr>
              <a:t>WERKGROEP 5</a:t>
            </a:r>
            <a:r>
              <a:rPr lang="nl-NL" sz="7200" smtClean="0">
                <a:solidFill>
                  <a:schemeClr val="bg1"/>
                </a:solidFill>
              </a:rPr>
              <a:t/>
            </a:r>
            <a:br>
              <a:rPr lang="nl-NL" sz="7200" smtClean="0">
                <a:solidFill>
                  <a:schemeClr val="bg1"/>
                </a:solidFill>
              </a:rPr>
            </a:br>
            <a:r>
              <a:rPr lang="nl-NL" smtClean="0">
                <a:solidFill>
                  <a:schemeClr val="bg1"/>
                </a:solidFill>
              </a:rPr>
              <a:t>ONDERDEEL: COMMUNCATIE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78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>
                <a:solidFill>
                  <a:schemeClr val="bg2">
                    <a:lumMod val="25000"/>
                  </a:schemeClr>
                </a:solidFill>
              </a:rPr>
              <a:t>HUIDIGE SITUATIE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363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7200" smtClean="0">
                <a:solidFill>
                  <a:schemeClr val="bg1"/>
                </a:solidFill>
              </a:rPr>
              <a:t>ONZE VOORSTELLEN</a:t>
            </a:r>
            <a:endParaRPr lang="en-GB" sz="7200" dirty="0">
              <a:solidFill>
                <a:schemeClr val="bg1"/>
              </a:solidFill>
            </a:endParaRPr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062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>
                <a:solidFill>
                  <a:schemeClr val="bg2">
                    <a:lumMod val="25000"/>
                  </a:schemeClr>
                </a:solidFill>
              </a:rPr>
              <a:t>VOORSTEL 1: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605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>
                <a:solidFill>
                  <a:schemeClr val="bg2">
                    <a:lumMod val="25000"/>
                  </a:schemeClr>
                </a:solidFill>
              </a:rPr>
              <a:t>VOORSTEL 2: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383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>
                <a:solidFill>
                  <a:schemeClr val="bg2">
                    <a:lumMod val="25000"/>
                  </a:schemeClr>
                </a:solidFill>
              </a:rPr>
              <a:t>VOORSTEL 3: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402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>
                <a:solidFill>
                  <a:schemeClr val="bg2">
                    <a:lumMod val="25000"/>
                  </a:schemeClr>
                </a:solidFill>
              </a:rPr>
              <a:t>VOORSTEL 4: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536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800" smtClean="0">
                <a:solidFill>
                  <a:schemeClr val="bg2">
                    <a:lumMod val="25000"/>
                  </a:schemeClr>
                </a:solidFill>
              </a:rPr>
              <a:t>EVENTUELE VERVOLGSTAPPEN</a:t>
            </a:r>
            <a:endParaRPr lang="en-GB" sz="4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44851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Breedbeeld</PresentationFormat>
  <Paragraphs>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WERKGROEP 5 ONDERDEEL: COMMUNCATIE</vt:lpstr>
      <vt:lpstr>HUIDIGE SITUATIE</vt:lpstr>
      <vt:lpstr>ONZE VOORSTELLEN</vt:lpstr>
      <vt:lpstr>VOORSTEL 1:</vt:lpstr>
      <vt:lpstr>VOORSTEL 2:</vt:lpstr>
      <vt:lpstr>VOORSTEL 3:</vt:lpstr>
      <vt:lpstr>VOORSTEL 4:</vt:lpstr>
      <vt:lpstr>EVENTUELE VERVOLGSTAPPEN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WERKGROEP 5 ONDERDEEL: COMMUNCATIE</dc:title>
  <dc:creator>Ben</dc:creator>
  <cp:lastModifiedBy>Ben</cp:lastModifiedBy>
  <cp:revision>1</cp:revision>
  <dcterms:created xsi:type="dcterms:W3CDTF">2018-05-29T20:17:43Z</dcterms:created>
  <dcterms:modified xsi:type="dcterms:W3CDTF">2018-05-29T20:17:43Z</dcterms:modified>
</cp:coreProperties>
</file>